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94" r:id="rId4"/>
    <p:sldId id="304" r:id="rId5"/>
    <p:sldId id="291" r:id="rId6"/>
    <p:sldId id="272" r:id="rId7"/>
    <p:sldId id="275" r:id="rId8"/>
    <p:sldId id="306" r:id="rId9"/>
    <p:sldId id="273" r:id="rId10"/>
    <p:sldId id="274" r:id="rId11"/>
    <p:sldId id="278" r:id="rId12"/>
    <p:sldId id="265" r:id="rId13"/>
    <p:sldId id="298" r:id="rId14"/>
    <p:sldId id="297" r:id="rId15"/>
    <p:sldId id="305" r:id="rId16"/>
    <p:sldId id="288" r:id="rId17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66FF"/>
    <a:srgbClr val="0033CC"/>
    <a:srgbClr val="000066"/>
    <a:srgbClr val="FF9900"/>
    <a:srgbClr val="3366FF"/>
    <a:srgbClr val="0000FF"/>
    <a:srgbClr val="00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672" autoAdjust="0"/>
    <p:restoredTop sz="94595" autoAdjust="0"/>
  </p:normalViewPr>
  <p:slideViewPr>
    <p:cSldViewPr>
      <p:cViewPr>
        <p:scale>
          <a:sx n="50" d="100"/>
          <a:sy n="50" d="100"/>
        </p:scale>
        <p:origin x="-1176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DA084-F6D6-4F9B-B090-9E7CC4ADC039}" type="datetimeFigureOut">
              <a:rPr lang="de-CH"/>
              <a:pPr>
                <a:defRPr/>
              </a:pPr>
              <a:t>04.09.2015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209D1-5763-4DEA-82A0-DA9F4E2FF52B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B5D71-069C-4D46-B67B-B8F83A9DF2C5}" type="datetimeFigureOut">
              <a:rPr lang="de-CH"/>
              <a:pPr>
                <a:defRPr/>
              </a:pPr>
              <a:t>04.09.2015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E8D8A-EAB3-4A99-9D7A-DAAA0B568E37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032AD-6434-4279-9D78-8A9F42225064}" type="datetimeFigureOut">
              <a:rPr lang="de-CH"/>
              <a:pPr>
                <a:defRPr/>
              </a:pPr>
              <a:t>04.09.2015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09860-2781-4061-9F4D-1B4CD0BF891C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B27E4-0245-4921-A706-D2C8BB87F9D5}" type="datetimeFigureOut">
              <a:rPr lang="de-CH"/>
              <a:pPr>
                <a:defRPr/>
              </a:pPr>
              <a:t>04.09.2015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914BE-2911-4F54-B182-8DF86512E83B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2BECD-CA8D-49CA-AB1F-72CBB5310F2A}" type="datetimeFigureOut">
              <a:rPr lang="de-CH"/>
              <a:pPr>
                <a:defRPr/>
              </a:pPr>
              <a:t>04.09.2015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943FB-0777-4EA4-ACCC-248F2C686A6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FFEAD-3314-4DCC-9267-6FFEAE9273B5}" type="datetimeFigureOut">
              <a:rPr lang="de-CH"/>
              <a:pPr>
                <a:defRPr/>
              </a:pPr>
              <a:t>04.09.2015</a:t>
            </a:fld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FB664-905A-46A1-AD19-E33CEC0F1AD3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21F47-F554-483F-979B-BCC59854005E}" type="datetimeFigureOut">
              <a:rPr lang="de-CH"/>
              <a:pPr>
                <a:defRPr/>
              </a:pPr>
              <a:t>04.09.2015</a:t>
            </a:fld>
            <a:endParaRPr lang="de-CH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8000C-C21E-4DA3-8CF0-D74A2C5AE1AD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F3575-B6B4-430D-95BD-CDBC6BFC03B5}" type="datetimeFigureOut">
              <a:rPr lang="de-CH"/>
              <a:pPr>
                <a:defRPr/>
              </a:pPr>
              <a:t>04.09.2015</a:t>
            </a:fld>
            <a:endParaRPr lang="de-CH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0A5C-C2E3-4261-940B-D00A83479F7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2F73F-8F38-4EE7-BD54-C97FB47DDC41}" type="datetimeFigureOut">
              <a:rPr lang="de-CH"/>
              <a:pPr>
                <a:defRPr/>
              </a:pPr>
              <a:t>04.09.2015</a:t>
            </a:fld>
            <a:endParaRPr lang="de-CH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99DD-BA07-4477-9FE9-95D4F16D2CAB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69DE8-C753-4B6B-9696-1BD9A52C085D}" type="datetimeFigureOut">
              <a:rPr lang="de-CH"/>
              <a:pPr>
                <a:defRPr/>
              </a:pPr>
              <a:t>04.09.2015</a:t>
            </a:fld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23E21-FDD4-4189-A2BE-34EF898D62AF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D5870-0E53-4748-86B3-AEAD09DEA30D}" type="datetimeFigureOut">
              <a:rPr lang="de-CH"/>
              <a:pPr>
                <a:defRPr/>
              </a:pPr>
              <a:t>04.09.2015</a:t>
            </a:fld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8290E-4A41-4736-87A4-BB74F18E99E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  <a:endParaRPr lang="de-CH" altLang="de-DE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de-CH" altLang="de-DE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017ED7B-828E-4897-9BCE-BF2489F5BF9D}" type="datetimeFigureOut">
              <a:rPr lang="de-CH"/>
              <a:pPr>
                <a:defRPr/>
              </a:pPr>
              <a:t>04.09.2015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73C17E6-3F6D-4DB6-BDE9-CDD3A1ED1813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7.jpeg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1224136" cy="4968552"/>
          </a:xfrm>
          <a:extLst/>
        </p:spPr>
        <p:txBody>
          <a:bodyPr vert="vert270" rtlCol="0" anchor="b">
            <a:norm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CH" sz="2000" b="1" dirty="0" smtClean="0"/>
              <a:t>VVGS</a:t>
            </a:r>
            <a:br>
              <a:rPr lang="de-CH" sz="2000" b="1" dirty="0" smtClean="0"/>
            </a:br>
            <a:r>
              <a:rPr lang="de-CH" sz="2000" b="1" dirty="0" smtClean="0"/>
              <a:t>Vereinigung der Verwaltungsangestellten der Gemeinden des Sensebezirks VVGS</a:t>
            </a:r>
            <a:endParaRPr lang="de-CH" sz="2000" b="1" dirty="0"/>
          </a:p>
        </p:txBody>
      </p:sp>
      <p:sp>
        <p:nvSpPr>
          <p:cNvPr id="2102" name="Untertitel 2"/>
          <p:cNvSpPr>
            <a:spLocks noGrp="1"/>
          </p:cNvSpPr>
          <p:nvPr>
            <p:ph type="subTitle" idx="1"/>
          </p:nvPr>
        </p:nvSpPr>
        <p:spPr>
          <a:xfrm>
            <a:off x="1763713" y="2420938"/>
            <a:ext cx="6513512" cy="3816350"/>
          </a:xfrm>
        </p:spPr>
        <p:txBody>
          <a:bodyPr/>
          <a:lstStyle/>
          <a:p>
            <a:pPr eaLnBrk="1" hangingPunct="1"/>
            <a:endParaRPr lang="de-CH" altLang="de-DE" sz="3000" smtClean="0">
              <a:solidFill>
                <a:srgbClr val="898989"/>
              </a:solidFill>
            </a:endParaRPr>
          </a:p>
          <a:p>
            <a:pPr eaLnBrk="1" hangingPunct="1"/>
            <a:r>
              <a:rPr lang="de-CH" altLang="de-DE" sz="3000" smtClean="0">
                <a:solidFill>
                  <a:srgbClr val="0D0D0D"/>
                </a:solidFill>
              </a:rPr>
              <a:t>	</a:t>
            </a:r>
            <a:r>
              <a:rPr lang="de-CH" altLang="de-DE" sz="4100" b="1" smtClean="0">
                <a:solidFill>
                  <a:srgbClr val="0D0D0D"/>
                </a:solidFill>
              </a:rPr>
              <a:t>HERZLICH WILLKOMMEN</a:t>
            </a:r>
          </a:p>
          <a:p>
            <a:pPr eaLnBrk="1" hangingPunct="1"/>
            <a:r>
              <a:rPr lang="de-CH" altLang="de-DE" sz="3700" b="1" smtClean="0">
                <a:solidFill>
                  <a:srgbClr val="0D0D0D"/>
                </a:solidFill>
              </a:rPr>
              <a:t>ZUR 92. TAGUNG</a:t>
            </a:r>
          </a:p>
          <a:p>
            <a:pPr eaLnBrk="1" hangingPunct="1"/>
            <a:r>
              <a:rPr lang="de-CH" altLang="de-DE" sz="3700" b="1" smtClean="0">
                <a:solidFill>
                  <a:srgbClr val="0D0D0D"/>
                </a:solidFill>
              </a:rPr>
              <a:t>VOM 4. SEPTEMBER 2015</a:t>
            </a:r>
          </a:p>
          <a:p>
            <a:pPr eaLnBrk="1" hangingPunct="1"/>
            <a:r>
              <a:rPr lang="de-CH" altLang="de-DE" sz="4100" b="1" smtClean="0">
                <a:solidFill>
                  <a:srgbClr val="0D0D0D"/>
                </a:solidFill>
              </a:rPr>
              <a:t>IN ST. ANTONI</a:t>
            </a:r>
          </a:p>
        </p:txBody>
      </p:sp>
      <p:pic>
        <p:nvPicPr>
          <p:cNvPr id="2103" name="Grafik 3" descr="26"/>
          <p:cNvPicPr>
            <a:picLocks noChangeAspect="1" noChangeArrowheads="1"/>
          </p:cNvPicPr>
          <p:nvPr/>
        </p:nvPicPr>
        <p:blipFill>
          <a:blip r:embed="rId3">
            <a:lum contrast="60000"/>
            <a:grayscl/>
          </a:blip>
          <a:srcRect/>
          <a:stretch>
            <a:fillRect/>
          </a:stretch>
        </p:blipFill>
        <p:spPr bwMode="auto">
          <a:xfrm>
            <a:off x="3059113" y="476250"/>
            <a:ext cx="1296987" cy="17287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2100" name="Object 52"/>
          <p:cNvGraphicFramePr>
            <a:graphicFrameLocks noChangeAspect="1"/>
          </p:cNvGraphicFramePr>
          <p:nvPr/>
        </p:nvGraphicFramePr>
        <p:xfrm>
          <a:off x="611188" y="333375"/>
          <a:ext cx="1800225" cy="1244600"/>
        </p:xfrm>
        <a:graphic>
          <a:graphicData uri="http://schemas.openxmlformats.org/presentationml/2006/ole">
            <p:oleObj spid="_x0000_s2100" name="Picture" r:id="rId4" imgW="4565904" imgH="4181856" progId="Word.Picture.8">
              <p:embed/>
            </p:oleObj>
          </a:graphicData>
        </a:graphic>
      </p:graphicFrame>
      <p:pic>
        <p:nvPicPr>
          <p:cNvPr id="2104" name="Picture 10" descr="Wapp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584200"/>
            <a:ext cx="14700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23528" y="1484784"/>
            <a:ext cx="1224136" cy="4968552"/>
          </a:xfrm>
          <a:extLst/>
        </p:spPr>
        <p:txBody>
          <a:bodyPr vert="vert270" rtlCol="0" anchor="b">
            <a:norm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CH" sz="2000" b="1" dirty="0" smtClean="0"/>
              <a:t>VVGS</a:t>
            </a:r>
            <a:br>
              <a:rPr lang="de-CH" sz="2000" b="1" dirty="0" smtClean="0"/>
            </a:br>
            <a:r>
              <a:rPr lang="de-CH" sz="2000" b="1" dirty="0" smtClean="0"/>
              <a:t>Vereinigung der Verwaltungsangestellten der Gemeinden des Sensebezirks VVGS</a:t>
            </a:r>
            <a:endParaRPr lang="de-CH" sz="2000" b="1" dirty="0"/>
          </a:p>
        </p:txBody>
      </p:sp>
      <p:sp>
        <p:nvSpPr>
          <p:cNvPr id="39986" name="Untertitel 2"/>
          <p:cNvSpPr>
            <a:spLocks noGrp="1"/>
          </p:cNvSpPr>
          <p:nvPr>
            <p:ph type="subTitle" idx="4294967295"/>
          </p:nvPr>
        </p:nvSpPr>
        <p:spPr>
          <a:xfrm>
            <a:off x="1763713" y="2420938"/>
            <a:ext cx="6553200" cy="3816350"/>
          </a:xfrm>
        </p:spPr>
        <p:txBody>
          <a:bodyPr/>
          <a:lstStyle/>
          <a:p>
            <a:pPr marL="609600" indent="-609600" eaLnBrk="1" hangingPunct="1">
              <a:buFont typeface="Arial" charset="0"/>
              <a:buNone/>
              <a:tabLst>
                <a:tab pos="628650" algn="l"/>
              </a:tabLst>
            </a:pPr>
            <a:endParaRPr lang="de-CH" altLang="de-DE" sz="3000" b="1" smtClean="0"/>
          </a:p>
          <a:p>
            <a:pPr marL="609600" indent="-609600" eaLnBrk="1" hangingPunct="1">
              <a:buFont typeface="Arial" charset="0"/>
              <a:buNone/>
              <a:tabLst>
                <a:tab pos="628650" algn="l"/>
              </a:tabLst>
            </a:pPr>
            <a:r>
              <a:rPr lang="de-CH" altLang="de-DE" sz="2800" b="1" smtClean="0"/>
              <a:t>7.	Budget 2015/2016</a:t>
            </a:r>
          </a:p>
          <a:p>
            <a:pPr marL="609600" indent="-609600" eaLnBrk="1" hangingPunct="1">
              <a:buFont typeface="Arial" charset="0"/>
              <a:buNone/>
              <a:tabLst>
                <a:tab pos="628650" algn="l"/>
              </a:tabLst>
            </a:pPr>
            <a:endParaRPr lang="de-CH" altLang="de-DE" sz="2800" b="1" smtClean="0"/>
          </a:p>
          <a:p>
            <a:pPr marL="609600" indent="-609600" eaLnBrk="1" hangingPunct="1">
              <a:buFont typeface="Arial" charset="0"/>
              <a:buNone/>
              <a:tabLst>
                <a:tab pos="628650" algn="l"/>
              </a:tabLst>
            </a:pPr>
            <a:r>
              <a:rPr lang="de-CH" altLang="de-DE" sz="2800" b="1" smtClean="0"/>
              <a:t>	Bericht:	    Stefan Spicher, Kassier</a:t>
            </a:r>
          </a:p>
        </p:txBody>
      </p:sp>
      <p:pic>
        <p:nvPicPr>
          <p:cNvPr id="39987" name="Grafik 3" descr="26"/>
          <p:cNvPicPr>
            <a:picLocks noChangeAspect="1" noChangeArrowheads="1"/>
          </p:cNvPicPr>
          <p:nvPr/>
        </p:nvPicPr>
        <p:blipFill>
          <a:blip r:embed="rId3">
            <a:lum contrast="60000"/>
            <a:grayscl/>
          </a:blip>
          <a:srcRect/>
          <a:stretch>
            <a:fillRect/>
          </a:stretch>
        </p:blipFill>
        <p:spPr bwMode="auto">
          <a:xfrm>
            <a:off x="3059113" y="476250"/>
            <a:ext cx="1296987" cy="17287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39984" name="Object 48"/>
          <p:cNvGraphicFramePr>
            <a:graphicFrameLocks noChangeAspect="1"/>
          </p:cNvGraphicFramePr>
          <p:nvPr/>
        </p:nvGraphicFramePr>
        <p:xfrm>
          <a:off x="611188" y="333375"/>
          <a:ext cx="1800225" cy="1244600"/>
        </p:xfrm>
        <a:graphic>
          <a:graphicData uri="http://schemas.openxmlformats.org/presentationml/2006/ole">
            <p:oleObj spid="_x0000_s39984" name="Picture" r:id="rId4" imgW="4565904" imgH="4181856" progId="Word.Picture.8">
              <p:embed/>
            </p:oleObj>
          </a:graphicData>
        </a:graphic>
      </p:graphicFrame>
      <p:pic>
        <p:nvPicPr>
          <p:cNvPr id="39988" name="Picture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476250"/>
            <a:ext cx="15113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23528" y="1484784"/>
            <a:ext cx="1224136" cy="4968552"/>
          </a:xfrm>
          <a:extLst/>
        </p:spPr>
        <p:txBody>
          <a:bodyPr vert="vert270" rtlCol="0" anchor="b">
            <a:norm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CH" sz="2000" b="1" dirty="0" smtClean="0"/>
              <a:t>VVGS</a:t>
            </a:r>
            <a:br>
              <a:rPr lang="de-CH" sz="2000" b="1" dirty="0" smtClean="0"/>
            </a:br>
            <a:r>
              <a:rPr lang="de-CH" sz="2000" b="1" dirty="0" smtClean="0"/>
              <a:t>Vereinigung der Verwaltungsangestellten der Gemeinden des Sensebezirks VVGS</a:t>
            </a:r>
            <a:endParaRPr lang="de-CH" sz="2000" b="1" dirty="0"/>
          </a:p>
        </p:txBody>
      </p:sp>
      <p:sp>
        <p:nvSpPr>
          <p:cNvPr id="44087" name="Untertitel 2"/>
          <p:cNvSpPr>
            <a:spLocks noGrp="1"/>
          </p:cNvSpPr>
          <p:nvPr>
            <p:ph type="subTitle" idx="4294967295"/>
          </p:nvPr>
        </p:nvSpPr>
        <p:spPr>
          <a:xfrm>
            <a:off x="1763713" y="2276475"/>
            <a:ext cx="6553200" cy="3960813"/>
          </a:xfrm>
        </p:spPr>
        <p:txBody>
          <a:bodyPr/>
          <a:lstStyle/>
          <a:p>
            <a:pPr marL="609600" indent="-609600" eaLnBrk="1" hangingPunct="1">
              <a:buFont typeface="Arial" charset="0"/>
              <a:buAutoNum type="arabicPeriod" startAt="8"/>
            </a:pPr>
            <a:r>
              <a:rPr lang="de-CH" altLang="de-DE" sz="2800" b="1" smtClean="0"/>
              <a:t>Bestimmen des Tagungsortes </a:t>
            </a:r>
          </a:p>
          <a:p>
            <a:pPr marL="609600" indent="-609600" algn="ctr" eaLnBrk="1" hangingPunct="1">
              <a:buFont typeface="Arial" charset="0"/>
              <a:buNone/>
            </a:pPr>
            <a:r>
              <a:rPr lang="de-CH" altLang="de-DE" sz="2800" b="1" smtClean="0"/>
              <a:t>2.9.2016</a:t>
            </a:r>
          </a:p>
          <a:p>
            <a:pPr marL="609600" indent="-609600" eaLnBrk="1" hangingPunct="1">
              <a:buFont typeface="Arial" charset="0"/>
              <a:buNone/>
            </a:pPr>
            <a:endParaRPr lang="de-CH" altLang="de-DE" sz="1600" b="1" smtClean="0"/>
          </a:p>
          <a:p>
            <a:pPr marL="609600" indent="-609600" eaLnBrk="1" hangingPunct="1">
              <a:buFont typeface="Arial" charset="0"/>
              <a:buNone/>
            </a:pPr>
            <a:r>
              <a:rPr lang="de-CH" altLang="de-DE" sz="2800" b="1" smtClean="0"/>
              <a:t>				</a:t>
            </a:r>
          </a:p>
        </p:txBody>
      </p:sp>
      <p:pic>
        <p:nvPicPr>
          <p:cNvPr id="44088" name="Grafik 3" descr="26"/>
          <p:cNvPicPr>
            <a:picLocks noChangeAspect="1" noChangeArrowheads="1"/>
          </p:cNvPicPr>
          <p:nvPr/>
        </p:nvPicPr>
        <p:blipFill>
          <a:blip r:embed="rId3">
            <a:lum contrast="60000"/>
            <a:grayscl/>
          </a:blip>
          <a:srcRect/>
          <a:stretch>
            <a:fillRect/>
          </a:stretch>
        </p:blipFill>
        <p:spPr bwMode="auto">
          <a:xfrm>
            <a:off x="3059113" y="476250"/>
            <a:ext cx="1296987" cy="17287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44085" name="Object 53"/>
          <p:cNvGraphicFramePr>
            <a:graphicFrameLocks noChangeAspect="1"/>
          </p:cNvGraphicFramePr>
          <p:nvPr/>
        </p:nvGraphicFramePr>
        <p:xfrm>
          <a:off x="611188" y="333375"/>
          <a:ext cx="1800225" cy="1244600"/>
        </p:xfrm>
        <a:graphic>
          <a:graphicData uri="http://schemas.openxmlformats.org/presentationml/2006/ole">
            <p:oleObj spid="_x0000_s44085" name="Picture" r:id="rId4" imgW="4565904" imgH="4181856" progId="Word.Picture.8">
              <p:embed/>
            </p:oleObj>
          </a:graphicData>
        </a:graphic>
      </p:graphicFrame>
      <p:pic>
        <p:nvPicPr>
          <p:cNvPr id="44089" name="Picture 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8138" y="3357563"/>
            <a:ext cx="2152650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90" name="Picture 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476250"/>
            <a:ext cx="1438275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1224136" cy="4968552"/>
          </a:xfrm>
          <a:extLst/>
        </p:spPr>
        <p:txBody>
          <a:bodyPr vert="vert270" rtlCol="0" anchor="b">
            <a:norm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CH" sz="2000" b="1" dirty="0" smtClean="0"/>
              <a:t>VVGS</a:t>
            </a:r>
            <a:br>
              <a:rPr lang="de-CH" sz="2000" b="1" dirty="0" smtClean="0"/>
            </a:br>
            <a:r>
              <a:rPr lang="de-CH" sz="2000" b="1" dirty="0" smtClean="0"/>
              <a:t>Vereinigung der Verwaltungsangestellten der Gemeinden des Sensebezirks VVGS</a:t>
            </a:r>
            <a:endParaRPr lang="de-CH" sz="2000" b="1" dirty="0"/>
          </a:p>
        </p:txBody>
      </p:sp>
      <p:sp>
        <p:nvSpPr>
          <p:cNvPr id="11326" name="Untertitel 2"/>
          <p:cNvSpPr>
            <a:spLocks noGrp="1"/>
          </p:cNvSpPr>
          <p:nvPr>
            <p:ph type="subTitle" idx="1"/>
          </p:nvPr>
        </p:nvSpPr>
        <p:spPr>
          <a:xfrm>
            <a:off x="1547813" y="2152650"/>
            <a:ext cx="6553200" cy="4445000"/>
          </a:xfrm>
        </p:spPr>
        <p:txBody>
          <a:bodyPr/>
          <a:lstStyle/>
          <a:p>
            <a:pPr marL="457200" indent="-457200" algn="l" eaLnBrk="1" hangingPunct="1">
              <a:lnSpc>
                <a:spcPct val="150000"/>
              </a:lnSpc>
            </a:pPr>
            <a:r>
              <a:rPr lang="de-CH" altLang="de-DE" sz="2800" b="1" smtClean="0">
                <a:solidFill>
                  <a:schemeClr val="tx1"/>
                </a:solidFill>
              </a:rPr>
              <a:t>  9.	  Ehrungen</a:t>
            </a:r>
            <a:endParaRPr lang="de-CH" altLang="de-DE" sz="2800" smtClean="0">
              <a:solidFill>
                <a:srgbClr val="898989"/>
              </a:solidFill>
            </a:endParaRPr>
          </a:p>
          <a:p>
            <a:pPr marL="457200" indent="-457200" algn="l" eaLnBrk="1" hangingPunct="1">
              <a:lnSpc>
                <a:spcPct val="150000"/>
              </a:lnSpc>
            </a:pPr>
            <a:endParaRPr lang="de-CH" altLang="de-DE" sz="2800" b="1" smtClean="0">
              <a:solidFill>
                <a:schemeClr val="tx1"/>
              </a:solidFill>
            </a:endParaRPr>
          </a:p>
          <a:p>
            <a:pPr marL="457200" indent="-457200" eaLnBrk="1" hangingPunct="1">
              <a:lnSpc>
                <a:spcPct val="150000"/>
              </a:lnSpc>
            </a:pPr>
            <a:r>
              <a:rPr lang="de-CH" altLang="de-DE" sz="2200" b="1" smtClean="0">
                <a:solidFill>
                  <a:schemeClr val="tx1"/>
                </a:solidFill>
              </a:rPr>
              <a:t>  </a:t>
            </a:r>
          </a:p>
          <a:p>
            <a:pPr marL="457200" indent="-457200" algn="l" eaLnBrk="1" hangingPunct="1">
              <a:lnSpc>
                <a:spcPct val="150000"/>
              </a:lnSpc>
            </a:pPr>
            <a:endParaRPr lang="de-CH" altLang="de-DE" sz="2000" b="1" smtClean="0">
              <a:solidFill>
                <a:schemeClr val="tx1"/>
              </a:solidFill>
            </a:endParaRPr>
          </a:p>
          <a:p>
            <a:pPr marL="457200" indent="-457200" algn="l" eaLnBrk="1" hangingPunct="1">
              <a:lnSpc>
                <a:spcPct val="150000"/>
              </a:lnSpc>
            </a:pPr>
            <a:endParaRPr lang="de-CH" altLang="de-DE" sz="2000" b="1" smtClean="0">
              <a:solidFill>
                <a:schemeClr val="tx1"/>
              </a:solidFill>
            </a:endParaRPr>
          </a:p>
          <a:p>
            <a:pPr marL="457200" indent="-457200" algn="l" eaLnBrk="1" hangingPunct="1">
              <a:lnSpc>
                <a:spcPct val="150000"/>
              </a:lnSpc>
            </a:pPr>
            <a:endParaRPr lang="de-CH" altLang="de-DE" sz="2000" smtClean="0">
              <a:solidFill>
                <a:schemeClr val="tx1"/>
              </a:solidFill>
            </a:endParaRPr>
          </a:p>
        </p:txBody>
      </p:sp>
      <p:pic>
        <p:nvPicPr>
          <p:cNvPr id="11327" name="Grafik 3" descr="26"/>
          <p:cNvPicPr>
            <a:picLocks noChangeAspect="1" noChangeArrowheads="1"/>
          </p:cNvPicPr>
          <p:nvPr/>
        </p:nvPicPr>
        <p:blipFill>
          <a:blip r:embed="rId3">
            <a:lum contrast="60000"/>
            <a:grayscl/>
          </a:blip>
          <a:srcRect/>
          <a:stretch>
            <a:fillRect/>
          </a:stretch>
        </p:blipFill>
        <p:spPr bwMode="auto">
          <a:xfrm>
            <a:off x="3059113" y="333375"/>
            <a:ext cx="1296987" cy="15113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11324" name="Object 60"/>
          <p:cNvGraphicFramePr>
            <a:graphicFrameLocks noChangeAspect="1"/>
          </p:cNvGraphicFramePr>
          <p:nvPr/>
        </p:nvGraphicFramePr>
        <p:xfrm>
          <a:off x="611188" y="333375"/>
          <a:ext cx="1800225" cy="1244600"/>
        </p:xfrm>
        <a:graphic>
          <a:graphicData uri="http://schemas.openxmlformats.org/presentationml/2006/ole">
            <p:oleObj spid="_x0000_s11324" name="Picture" r:id="rId4" imgW="4565904" imgH="4181856" progId="Word.Picture.8">
              <p:embed/>
            </p:oleObj>
          </a:graphicData>
        </a:graphic>
      </p:graphicFrame>
      <p:pic>
        <p:nvPicPr>
          <p:cNvPr id="11328" name="Picture 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9963" y="549275"/>
            <a:ext cx="143827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29" name="Textfeld 3"/>
          <p:cNvSpPr txBox="1">
            <a:spLocks noChangeArrowheads="1"/>
          </p:cNvSpPr>
          <p:nvPr/>
        </p:nvSpPr>
        <p:spPr bwMode="auto">
          <a:xfrm>
            <a:off x="3851275" y="3068638"/>
            <a:ext cx="4465638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CH" sz="2800" b="1"/>
              <a:t>Marius Cotting</a:t>
            </a:r>
            <a:br>
              <a:rPr lang="de-CH" sz="2800" b="1"/>
            </a:br>
            <a:endParaRPr lang="de-CH" sz="1200" b="1"/>
          </a:p>
          <a:p>
            <a:r>
              <a:rPr lang="de-CH" sz="2000" b="1"/>
              <a:t>Leiter Bauamt Wünnewil-Flamatt</a:t>
            </a:r>
          </a:p>
          <a:p>
            <a:endParaRPr lang="de-CH" sz="2000"/>
          </a:p>
          <a:p>
            <a:r>
              <a:rPr lang="de-CH" sz="2400" b="1"/>
              <a:t>Laudatio durch Serge Marty</a:t>
            </a:r>
          </a:p>
        </p:txBody>
      </p:sp>
      <p:pic>
        <p:nvPicPr>
          <p:cNvPr id="11330" name="Picture 4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63713" y="2997200"/>
            <a:ext cx="1871662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23528" y="1484784"/>
            <a:ext cx="1224136" cy="4968552"/>
          </a:xfrm>
          <a:extLst/>
        </p:spPr>
        <p:txBody>
          <a:bodyPr vert="vert270" rtlCol="0" anchor="b">
            <a:norm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CH" sz="2000" b="1" dirty="0" smtClean="0"/>
              <a:t>VVGS</a:t>
            </a:r>
            <a:br>
              <a:rPr lang="de-CH" sz="2000" b="1" dirty="0" smtClean="0"/>
            </a:br>
            <a:r>
              <a:rPr lang="de-CH" sz="2000" b="1" dirty="0" smtClean="0"/>
              <a:t>Vereinigung der Verwaltungsangestellten der Gemeinden des Sensebezirks VVGS</a:t>
            </a:r>
            <a:endParaRPr lang="de-CH" sz="2000" b="1" dirty="0"/>
          </a:p>
        </p:txBody>
      </p:sp>
      <p:sp>
        <p:nvSpPr>
          <p:cNvPr id="88114" name="Untertitel 2"/>
          <p:cNvSpPr>
            <a:spLocks noGrp="1"/>
          </p:cNvSpPr>
          <p:nvPr>
            <p:ph type="subTitle" idx="4294967295"/>
          </p:nvPr>
        </p:nvSpPr>
        <p:spPr>
          <a:xfrm>
            <a:off x="1763713" y="2205038"/>
            <a:ext cx="6553200" cy="4032250"/>
          </a:xfrm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r>
              <a:rPr lang="de-CH" altLang="de-DE" sz="2800" b="1" smtClean="0"/>
              <a:t>   10.	Verschiedenes</a:t>
            </a:r>
          </a:p>
        </p:txBody>
      </p:sp>
      <p:pic>
        <p:nvPicPr>
          <p:cNvPr id="88115" name="Grafik 3" descr="26"/>
          <p:cNvPicPr>
            <a:picLocks noChangeAspect="1" noChangeArrowheads="1"/>
          </p:cNvPicPr>
          <p:nvPr/>
        </p:nvPicPr>
        <p:blipFill>
          <a:blip r:embed="rId3">
            <a:lum contrast="60000"/>
            <a:grayscl/>
          </a:blip>
          <a:srcRect/>
          <a:stretch>
            <a:fillRect/>
          </a:stretch>
        </p:blipFill>
        <p:spPr bwMode="auto">
          <a:xfrm>
            <a:off x="3059113" y="476250"/>
            <a:ext cx="1296987" cy="17287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88112" name="Object 48"/>
          <p:cNvGraphicFramePr>
            <a:graphicFrameLocks noChangeAspect="1"/>
          </p:cNvGraphicFramePr>
          <p:nvPr/>
        </p:nvGraphicFramePr>
        <p:xfrm>
          <a:off x="611188" y="333375"/>
          <a:ext cx="1800225" cy="1244600"/>
        </p:xfrm>
        <a:graphic>
          <a:graphicData uri="http://schemas.openxmlformats.org/presentationml/2006/ole">
            <p:oleObj spid="_x0000_s88112" name="Picture" r:id="rId4" imgW="4565904" imgH="4181856" progId="Word.Picture.8">
              <p:embed/>
            </p:oleObj>
          </a:graphicData>
        </a:graphic>
      </p:graphicFrame>
      <p:pic>
        <p:nvPicPr>
          <p:cNvPr id="88116" name="Picture 6" descr="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9475" y="2781300"/>
            <a:ext cx="53276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117" name="Picture 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538163"/>
            <a:ext cx="143827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23528" y="1484784"/>
            <a:ext cx="1224136" cy="4968552"/>
          </a:xfrm>
          <a:extLst/>
        </p:spPr>
        <p:txBody>
          <a:bodyPr vert="vert270" rtlCol="0" anchor="b">
            <a:norm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CH" sz="2000" b="1" dirty="0" smtClean="0"/>
              <a:t>VVGS</a:t>
            </a:r>
            <a:br>
              <a:rPr lang="de-CH" sz="2000" b="1" dirty="0" smtClean="0"/>
            </a:br>
            <a:r>
              <a:rPr lang="de-CH" sz="2000" b="1" dirty="0" smtClean="0"/>
              <a:t>Vereinigung der Verwaltungsangestellten der Gemeinden des Sensebezirks VVGS</a:t>
            </a:r>
            <a:endParaRPr lang="de-CH" sz="2000" b="1" dirty="0"/>
          </a:p>
        </p:txBody>
      </p:sp>
      <p:sp>
        <p:nvSpPr>
          <p:cNvPr id="84995" name="Untertitel 2"/>
          <p:cNvSpPr>
            <a:spLocks noGrp="1"/>
          </p:cNvSpPr>
          <p:nvPr>
            <p:ph type="subTitle" idx="4294967295"/>
          </p:nvPr>
        </p:nvSpPr>
        <p:spPr>
          <a:xfrm>
            <a:off x="1619250" y="2492375"/>
            <a:ext cx="7129463" cy="3744913"/>
          </a:xfrm>
        </p:spPr>
        <p:txBody>
          <a:bodyPr/>
          <a:lstStyle/>
          <a:p>
            <a:pPr marL="609600" indent="-609600" eaLnBrk="1" hangingPunct="1">
              <a:buFont typeface="Arial" charset="0"/>
              <a:buAutoNum type="arabicPeriod" startAt="11"/>
              <a:defRPr/>
            </a:pPr>
            <a:r>
              <a:rPr lang="de-CH" altLang="de-DE" sz="3000" b="1" dirty="0" smtClean="0"/>
              <a:t>Referat von</a:t>
            </a:r>
          </a:p>
          <a:p>
            <a:pPr marL="0" indent="0" eaLnBrk="1" hangingPunct="1">
              <a:buFont typeface="Arial" charset="0"/>
              <a:buNone/>
              <a:tabLst>
                <a:tab pos="628650" algn="l"/>
              </a:tabLst>
              <a:defRPr/>
            </a:pPr>
            <a:r>
              <a:rPr lang="de-CH" altLang="de-DE" sz="2800" b="1" dirty="0" smtClean="0"/>
              <a:t>	</a:t>
            </a:r>
            <a:r>
              <a:rPr lang="de-CH" altLang="de-DE" sz="3400" b="1" dirty="0" smtClean="0"/>
              <a:t>Frau Micheline </a:t>
            </a:r>
            <a:r>
              <a:rPr lang="de-CH" altLang="de-DE" sz="3400" b="1" dirty="0" err="1" smtClean="0"/>
              <a:t>Guerry-Berchier</a:t>
            </a:r>
            <a:endParaRPr lang="de-CH" altLang="de-DE" sz="3400" b="1" dirty="0" smtClean="0"/>
          </a:p>
          <a:p>
            <a:pPr marL="0" indent="0" eaLnBrk="1" hangingPunct="1">
              <a:buFont typeface="Arial" charset="0"/>
              <a:buNone/>
              <a:tabLst>
                <a:tab pos="628650" algn="l"/>
              </a:tabLst>
              <a:defRPr/>
            </a:pPr>
            <a:r>
              <a:rPr lang="de-CH" altLang="de-DE" b="1" dirty="0"/>
              <a:t>	</a:t>
            </a:r>
            <a:r>
              <a:rPr lang="de-CH" altLang="de-DE" sz="3000" b="1" dirty="0" smtClean="0"/>
              <a:t>Juristin und Generalsekretärin des</a:t>
            </a:r>
          </a:p>
          <a:p>
            <a:pPr marL="0" indent="0" eaLnBrk="1" hangingPunct="1">
              <a:buFont typeface="Arial" charset="0"/>
              <a:buNone/>
              <a:tabLst>
                <a:tab pos="628650" algn="l"/>
              </a:tabLst>
              <a:defRPr/>
            </a:pPr>
            <a:r>
              <a:rPr lang="de-CH" altLang="de-DE" sz="3000" b="1" dirty="0"/>
              <a:t>	</a:t>
            </a:r>
            <a:r>
              <a:rPr lang="de-CH" altLang="de-DE" sz="3000" b="1" dirty="0" smtClean="0"/>
              <a:t>Freiburger Gemeindeverbandes</a:t>
            </a:r>
          </a:p>
        </p:txBody>
      </p:sp>
      <p:pic>
        <p:nvPicPr>
          <p:cNvPr id="85047" name="Grafik 3" descr="26"/>
          <p:cNvPicPr>
            <a:picLocks noChangeAspect="1" noChangeArrowheads="1"/>
          </p:cNvPicPr>
          <p:nvPr/>
        </p:nvPicPr>
        <p:blipFill>
          <a:blip r:embed="rId3">
            <a:lum contrast="60000"/>
            <a:grayscl/>
          </a:blip>
          <a:srcRect/>
          <a:stretch>
            <a:fillRect/>
          </a:stretch>
        </p:blipFill>
        <p:spPr bwMode="auto">
          <a:xfrm>
            <a:off x="3059113" y="476250"/>
            <a:ext cx="1296987" cy="17287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85044" name="Object 52"/>
          <p:cNvGraphicFramePr>
            <a:graphicFrameLocks noChangeAspect="1"/>
          </p:cNvGraphicFramePr>
          <p:nvPr/>
        </p:nvGraphicFramePr>
        <p:xfrm>
          <a:off x="611188" y="333375"/>
          <a:ext cx="1800225" cy="1244600"/>
        </p:xfrm>
        <a:graphic>
          <a:graphicData uri="http://schemas.openxmlformats.org/presentationml/2006/ole">
            <p:oleObj spid="_x0000_s85044" name="Picture" r:id="rId4" imgW="4565904" imgH="4181856" progId="Word.Picture.8">
              <p:embed/>
            </p:oleObj>
          </a:graphicData>
        </a:graphic>
      </p:graphicFrame>
      <p:pic>
        <p:nvPicPr>
          <p:cNvPr id="85048" name="Picture 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538163"/>
            <a:ext cx="143827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23528" y="1484784"/>
            <a:ext cx="1224136" cy="4968552"/>
          </a:xfrm>
          <a:extLst/>
        </p:spPr>
        <p:txBody>
          <a:bodyPr vert="vert270" rtlCol="0" anchor="b">
            <a:norm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CH" sz="2000" b="1" dirty="0" smtClean="0"/>
              <a:t>VVGS</a:t>
            </a:r>
            <a:br>
              <a:rPr lang="de-CH" sz="2000" b="1" dirty="0" smtClean="0"/>
            </a:br>
            <a:r>
              <a:rPr lang="de-CH" sz="2000" b="1" dirty="0" smtClean="0"/>
              <a:t>Vereinigung der Verwaltungsangestellten der Gemeinden des Sensebezirks VVGS</a:t>
            </a:r>
            <a:endParaRPr lang="de-CH" sz="2000" b="1" dirty="0"/>
          </a:p>
        </p:txBody>
      </p:sp>
      <p:sp>
        <p:nvSpPr>
          <p:cNvPr id="95254" name="Untertitel 2"/>
          <p:cNvSpPr>
            <a:spLocks noGrp="1"/>
          </p:cNvSpPr>
          <p:nvPr>
            <p:ph type="subTitle" idx="4294967295"/>
          </p:nvPr>
        </p:nvSpPr>
        <p:spPr>
          <a:xfrm>
            <a:off x="1619250" y="2349500"/>
            <a:ext cx="7129463" cy="38877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tabLst>
                <a:tab pos="628650" algn="l"/>
              </a:tabLst>
            </a:pPr>
            <a:r>
              <a:rPr lang="de-CH" altLang="de-DE" sz="2800" b="1" smtClean="0"/>
              <a:t>12.	</a:t>
            </a:r>
            <a:r>
              <a:rPr lang="de-CH" altLang="de-DE" sz="3000" b="1" smtClean="0"/>
              <a:t>Referat</a:t>
            </a:r>
            <a:r>
              <a:rPr lang="de-CH" altLang="de-DE" sz="2800" b="1" smtClean="0"/>
              <a:t>	von </a:t>
            </a:r>
            <a:r>
              <a:rPr lang="de-CH" altLang="de-DE" sz="3400" b="1" smtClean="0"/>
              <a:t>Herrn Alexander Ott</a:t>
            </a:r>
          </a:p>
          <a:p>
            <a:pPr marL="0" indent="0" eaLnBrk="1" hangingPunct="1">
              <a:buFont typeface="Arial" charset="0"/>
              <a:buNone/>
              <a:tabLst>
                <a:tab pos="628650" algn="l"/>
              </a:tabLst>
            </a:pPr>
            <a:r>
              <a:rPr lang="de-CH" altLang="de-DE" b="1" smtClean="0"/>
              <a:t>	</a:t>
            </a:r>
            <a:r>
              <a:rPr lang="de-CH" altLang="de-DE" sz="3000" b="1" smtClean="0"/>
              <a:t>Executiv Leiter Polizeiinspektorat (Co-	Leitung), Vorsteher Fremdenpolizei der 	Stadt Bern</a:t>
            </a:r>
          </a:p>
          <a:p>
            <a:pPr marL="0" indent="0" eaLnBrk="1" hangingPunct="1">
              <a:buFont typeface="Arial" charset="0"/>
              <a:buNone/>
              <a:tabLst>
                <a:tab pos="628650" algn="l"/>
              </a:tabLst>
            </a:pPr>
            <a:r>
              <a:rPr lang="de-CH" altLang="de-DE" sz="3000" b="1" smtClean="0"/>
              <a:t>	Präsident der Regionalkonferenz 	Nordwest- und Zentralschweiz der 	Vereinigung der kantonalen und 	städtischen Migrationsbehörden (VKM)</a:t>
            </a:r>
          </a:p>
        </p:txBody>
      </p:sp>
      <p:pic>
        <p:nvPicPr>
          <p:cNvPr id="95255" name="Grafik 3" descr="26"/>
          <p:cNvPicPr>
            <a:picLocks noChangeAspect="1" noChangeArrowheads="1"/>
          </p:cNvPicPr>
          <p:nvPr/>
        </p:nvPicPr>
        <p:blipFill>
          <a:blip r:embed="rId3">
            <a:lum contrast="60000"/>
            <a:grayscl/>
          </a:blip>
          <a:srcRect/>
          <a:stretch>
            <a:fillRect/>
          </a:stretch>
        </p:blipFill>
        <p:spPr bwMode="auto">
          <a:xfrm>
            <a:off x="3059113" y="476250"/>
            <a:ext cx="1296987" cy="17287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95252" name="Object 20"/>
          <p:cNvGraphicFramePr>
            <a:graphicFrameLocks noChangeAspect="1"/>
          </p:cNvGraphicFramePr>
          <p:nvPr/>
        </p:nvGraphicFramePr>
        <p:xfrm>
          <a:off x="611188" y="333375"/>
          <a:ext cx="1800225" cy="1244600"/>
        </p:xfrm>
        <a:graphic>
          <a:graphicData uri="http://schemas.openxmlformats.org/presentationml/2006/ole">
            <p:oleObj spid="_x0000_s95252" name="Picture" r:id="rId4" imgW="4565904" imgH="4181856" progId="Word.Picture.8">
              <p:embed/>
            </p:oleObj>
          </a:graphicData>
        </a:graphic>
      </p:graphicFrame>
      <p:pic>
        <p:nvPicPr>
          <p:cNvPr id="95256" name="Picture 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538163"/>
            <a:ext cx="143827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23528" y="1484784"/>
            <a:ext cx="1224136" cy="4968552"/>
          </a:xfrm>
          <a:extLst/>
        </p:spPr>
        <p:txBody>
          <a:bodyPr vert="vert270" rtlCol="0" anchor="b">
            <a:norm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CH" sz="2000" b="1" dirty="0" smtClean="0"/>
              <a:t>VVGS</a:t>
            </a:r>
            <a:br>
              <a:rPr lang="de-CH" sz="2000" b="1" dirty="0" smtClean="0"/>
            </a:br>
            <a:r>
              <a:rPr lang="de-CH" sz="2000" b="1" dirty="0" smtClean="0"/>
              <a:t>Vereinigung der Verwaltungsangestellten der Gemeinden des Sensebezirks VVGS</a:t>
            </a:r>
            <a:endParaRPr lang="de-CH" sz="2000" b="1" dirty="0"/>
          </a:p>
        </p:txBody>
      </p:sp>
      <p:sp>
        <p:nvSpPr>
          <p:cNvPr id="61489" name="Untertitel 2"/>
          <p:cNvSpPr>
            <a:spLocks noGrp="1"/>
          </p:cNvSpPr>
          <p:nvPr>
            <p:ph type="subTitle" idx="4294967295"/>
          </p:nvPr>
        </p:nvSpPr>
        <p:spPr>
          <a:xfrm>
            <a:off x="1763713" y="2420938"/>
            <a:ext cx="2808287" cy="3816350"/>
          </a:xfrm>
        </p:spPr>
        <p:txBody>
          <a:bodyPr/>
          <a:lstStyle/>
          <a:p>
            <a:pPr marL="609600" indent="-609600" algn="ctr" eaLnBrk="1" hangingPunct="1">
              <a:buFont typeface="Arial" charset="0"/>
              <a:buNone/>
            </a:pPr>
            <a:r>
              <a:rPr lang="de-CH" altLang="de-DE" sz="2800" b="1" smtClean="0"/>
              <a:t>Herzlichen Dank</a:t>
            </a:r>
          </a:p>
          <a:p>
            <a:pPr marL="609600" indent="-609600" algn="ctr" eaLnBrk="1" hangingPunct="1">
              <a:buFont typeface="Arial" charset="0"/>
              <a:buNone/>
            </a:pPr>
            <a:endParaRPr lang="de-CH" altLang="de-DE" sz="2800" b="1" smtClean="0"/>
          </a:p>
          <a:p>
            <a:pPr marL="609600" indent="-609600" algn="ctr" eaLnBrk="1" hangingPunct="1">
              <a:buFont typeface="Arial" charset="0"/>
              <a:buNone/>
            </a:pPr>
            <a:r>
              <a:rPr lang="de-CH" altLang="de-DE" sz="2800" b="1" smtClean="0"/>
              <a:t>VVGS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de-CH" altLang="de-DE" sz="2800" b="1" smtClean="0"/>
              <a:t>wir bewegen seit 92 Jahren</a:t>
            </a:r>
          </a:p>
        </p:txBody>
      </p:sp>
      <p:pic>
        <p:nvPicPr>
          <p:cNvPr id="61490" name="Grafik 3" descr="26"/>
          <p:cNvPicPr>
            <a:picLocks noChangeAspect="1" noChangeArrowheads="1"/>
          </p:cNvPicPr>
          <p:nvPr/>
        </p:nvPicPr>
        <p:blipFill>
          <a:blip r:embed="rId3">
            <a:lum contrast="60000"/>
            <a:grayscl/>
          </a:blip>
          <a:srcRect/>
          <a:stretch>
            <a:fillRect/>
          </a:stretch>
        </p:blipFill>
        <p:spPr bwMode="auto">
          <a:xfrm>
            <a:off x="3059113" y="476250"/>
            <a:ext cx="1296987" cy="17287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61487" name="Object 47"/>
          <p:cNvGraphicFramePr>
            <a:graphicFrameLocks noChangeAspect="1"/>
          </p:cNvGraphicFramePr>
          <p:nvPr/>
        </p:nvGraphicFramePr>
        <p:xfrm>
          <a:off x="611188" y="333375"/>
          <a:ext cx="1800225" cy="1244600"/>
        </p:xfrm>
        <a:graphic>
          <a:graphicData uri="http://schemas.openxmlformats.org/presentationml/2006/ole">
            <p:oleObj spid="_x0000_s61487" name="Picture" r:id="rId4" imgW="4565904" imgH="4181856" progId="Word.Picture.8">
              <p:embed/>
            </p:oleObj>
          </a:graphicData>
        </a:graphic>
      </p:graphicFrame>
      <p:pic>
        <p:nvPicPr>
          <p:cNvPr id="61491" name="Picture 8" descr="senesbezirk">
            <a:hlinkClick r:id="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404813"/>
            <a:ext cx="4535487" cy="622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23528" y="1484784"/>
            <a:ext cx="1224136" cy="4968552"/>
          </a:xfrm>
          <a:extLst/>
        </p:spPr>
        <p:txBody>
          <a:bodyPr vert="vert270" rtlCol="0" anchor="b">
            <a:norm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CH" sz="2000" b="1" dirty="0" smtClean="0"/>
              <a:t>VVGS</a:t>
            </a:r>
            <a:br>
              <a:rPr lang="de-CH" sz="2000" b="1" dirty="0" smtClean="0"/>
            </a:br>
            <a:r>
              <a:rPr lang="de-CH" sz="2000" b="1" dirty="0" smtClean="0"/>
              <a:t>Vereinigung der Verwaltungsangestellten der Gemeinden des Sensebezirks VVGS</a:t>
            </a:r>
            <a:endParaRPr lang="de-CH" sz="2000" b="1" dirty="0"/>
          </a:p>
        </p:txBody>
      </p:sp>
      <p:sp>
        <p:nvSpPr>
          <p:cNvPr id="35843" name="Untertitel 2"/>
          <p:cNvSpPr>
            <a:spLocks noGrp="1"/>
          </p:cNvSpPr>
          <p:nvPr>
            <p:ph type="subTitle" idx="4294967295"/>
          </p:nvPr>
        </p:nvSpPr>
        <p:spPr>
          <a:xfrm>
            <a:off x="1763713" y="2097088"/>
            <a:ext cx="7056437" cy="41402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de-CH" altLang="de-DE" sz="1900" b="1" dirty="0" smtClean="0"/>
              <a:t>Traktanden</a:t>
            </a:r>
          </a:p>
          <a:p>
            <a:pPr marL="447675" indent="-447675" eaLnBrk="1" hangingPunct="1">
              <a:lnSpc>
                <a:spcPct val="80000"/>
              </a:lnSpc>
              <a:buFont typeface="Arial" charset="0"/>
              <a:buAutoNum type="arabicPeriod"/>
              <a:tabLst>
                <a:tab pos="447675" algn="l"/>
                <a:tab pos="542925" algn="l"/>
              </a:tabLst>
              <a:defRPr/>
            </a:pPr>
            <a:r>
              <a:rPr lang="de-CH" altLang="de-DE" sz="1900" b="1" dirty="0" smtClean="0"/>
              <a:t>Eröffnung der 91. Tagung der VVGS durch die Präsidentin, Vorstellen der Neumitglieder</a:t>
            </a:r>
          </a:p>
          <a:p>
            <a:pPr marL="447675" indent="-447675" eaLnBrk="1" hangingPunct="1">
              <a:lnSpc>
                <a:spcPct val="80000"/>
              </a:lnSpc>
              <a:buFont typeface="Arial" charset="0"/>
              <a:buAutoNum type="arabicPeriod"/>
              <a:tabLst>
                <a:tab pos="447675" algn="l"/>
              </a:tabLst>
              <a:defRPr/>
            </a:pPr>
            <a:r>
              <a:rPr lang="de-CH" altLang="de-DE" sz="1900" b="1" dirty="0" smtClean="0"/>
              <a:t>Wahl der Stimmenzähler</a:t>
            </a:r>
          </a:p>
          <a:p>
            <a:pPr marL="447675" indent="-447675" eaLnBrk="1" hangingPunct="1">
              <a:lnSpc>
                <a:spcPct val="80000"/>
              </a:lnSpc>
              <a:buFont typeface="Arial" charset="0"/>
              <a:buAutoNum type="arabicPeriod"/>
              <a:tabLst>
                <a:tab pos="447675" algn="l"/>
              </a:tabLst>
              <a:defRPr/>
            </a:pPr>
            <a:r>
              <a:rPr lang="de-CH" altLang="de-DE" sz="1900" b="1" dirty="0" smtClean="0"/>
              <a:t>Grussbotschaft von Frau Monika </a:t>
            </a:r>
            <a:r>
              <a:rPr lang="de-CH" altLang="de-DE" sz="1900" b="1" dirty="0" err="1" smtClean="0"/>
              <a:t>Zahno</a:t>
            </a:r>
            <a:r>
              <a:rPr lang="de-CH" altLang="de-DE" sz="1900" b="1" dirty="0" smtClean="0"/>
              <a:t>, Vize-Gemeindepräsidentin von St. Antoni</a:t>
            </a:r>
          </a:p>
          <a:p>
            <a:pPr marL="447675" indent="-447675" eaLnBrk="1" hangingPunct="1">
              <a:lnSpc>
                <a:spcPct val="80000"/>
              </a:lnSpc>
              <a:buFont typeface="Arial" charset="0"/>
              <a:buAutoNum type="arabicPeriod"/>
              <a:tabLst>
                <a:tab pos="447675" algn="l"/>
                <a:tab pos="628650" algn="l"/>
              </a:tabLst>
              <a:defRPr/>
            </a:pPr>
            <a:r>
              <a:rPr lang="de-CH" altLang="de-DE" sz="1900" b="1" dirty="0" smtClean="0"/>
              <a:t>Protokoll der 91. Tagung vom 5. September 2014 in Oberschrot</a:t>
            </a:r>
          </a:p>
          <a:p>
            <a:pPr marL="447675" indent="-447675" eaLnBrk="1" hangingPunct="1">
              <a:lnSpc>
                <a:spcPct val="80000"/>
              </a:lnSpc>
              <a:buFont typeface="Arial" charset="0"/>
              <a:buAutoNum type="arabicPeriod"/>
              <a:tabLst>
                <a:tab pos="447675" algn="l"/>
                <a:tab pos="628650" algn="l"/>
              </a:tabLst>
              <a:defRPr/>
            </a:pPr>
            <a:r>
              <a:rPr lang="de-CH" altLang="de-DE" sz="1900" b="1" dirty="0" smtClean="0"/>
              <a:t>Jahresbericht der Präsidentin</a:t>
            </a:r>
          </a:p>
          <a:p>
            <a:pPr marL="447675" indent="-447675" eaLnBrk="1" hangingPunct="1">
              <a:lnSpc>
                <a:spcPct val="80000"/>
              </a:lnSpc>
              <a:buFont typeface="Arial" charset="0"/>
              <a:buAutoNum type="arabicPeriod"/>
              <a:tabLst>
                <a:tab pos="447675" algn="l"/>
                <a:tab pos="628650" algn="l"/>
              </a:tabLst>
              <a:defRPr/>
            </a:pPr>
            <a:r>
              <a:rPr lang="de-CH" altLang="de-DE" sz="1900" b="1" dirty="0" smtClean="0"/>
              <a:t>Kassa- und Revisionsbericht 2014/2015</a:t>
            </a:r>
          </a:p>
          <a:p>
            <a:pPr marL="447675" indent="-447675" eaLnBrk="1" hangingPunct="1">
              <a:lnSpc>
                <a:spcPct val="80000"/>
              </a:lnSpc>
              <a:buFont typeface="Arial" charset="0"/>
              <a:buAutoNum type="arabicPeriod"/>
              <a:tabLst>
                <a:tab pos="447675" algn="l"/>
              </a:tabLst>
              <a:defRPr/>
            </a:pPr>
            <a:r>
              <a:rPr lang="de-CH" altLang="de-DE" sz="1900" b="1" dirty="0" smtClean="0"/>
              <a:t>Budget 2015/2016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  <a:tabLst>
                <a:tab pos="447675" algn="l"/>
                <a:tab pos="628650" algn="l"/>
              </a:tabLst>
              <a:defRPr/>
            </a:pPr>
            <a:r>
              <a:rPr lang="de-CH" altLang="de-DE" sz="1900" b="1" dirty="0" smtClean="0"/>
              <a:t>8.	Bestimmen des Tagungsortes 2016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  <a:tabLst>
                <a:tab pos="447675" algn="l"/>
                <a:tab pos="628650" algn="l"/>
              </a:tabLst>
              <a:defRPr/>
            </a:pPr>
            <a:r>
              <a:rPr lang="de-CH" altLang="de-DE" sz="1900" b="1" dirty="0" smtClean="0"/>
              <a:t>9.	Ehrungen</a:t>
            </a:r>
          </a:p>
          <a:p>
            <a:pPr marL="447675" indent="-447675" eaLnBrk="1" hangingPunct="1">
              <a:lnSpc>
                <a:spcPct val="80000"/>
              </a:lnSpc>
              <a:buFont typeface="Arial" charset="0"/>
              <a:buAutoNum type="arabicPeriod" startAt="10"/>
              <a:tabLst>
                <a:tab pos="447675" algn="l"/>
                <a:tab pos="628650" algn="l"/>
              </a:tabLst>
              <a:defRPr/>
            </a:pPr>
            <a:r>
              <a:rPr lang="de-CH" altLang="de-DE" sz="1900" b="1" dirty="0" smtClean="0"/>
              <a:t>Verschiedenes</a:t>
            </a:r>
          </a:p>
          <a:p>
            <a:pPr marL="447675" indent="-447675" eaLnBrk="1" hangingPunct="1">
              <a:lnSpc>
                <a:spcPct val="80000"/>
              </a:lnSpc>
              <a:buFont typeface="Arial" charset="0"/>
              <a:buAutoNum type="arabicPeriod" startAt="11"/>
              <a:tabLst>
                <a:tab pos="447675" algn="l"/>
                <a:tab pos="628650" algn="l"/>
              </a:tabLst>
              <a:defRPr/>
            </a:pPr>
            <a:r>
              <a:rPr lang="de-CH" altLang="de-DE" sz="1900" b="1" dirty="0" smtClean="0"/>
              <a:t>Referat von Frau Micheline </a:t>
            </a:r>
            <a:r>
              <a:rPr lang="de-CH" altLang="de-DE" sz="1900" b="1" dirty="0" err="1" smtClean="0"/>
              <a:t>Guerry-Berchier</a:t>
            </a:r>
            <a:r>
              <a:rPr lang="de-CH" altLang="de-DE" sz="1900" b="1" dirty="0" smtClean="0"/>
              <a:t> </a:t>
            </a:r>
          </a:p>
          <a:p>
            <a:pPr marL="447675" indent="-447675" eaLnBrk="1" hangingPunct="1">
              <a:lnSpc>
                <a:spcPct val="80000"/>
              </a:lnSpc>
              <a:buFont typeface="Arial" charset="0"/>
              <a:buAutoNum type="arabicPeriod" startAt="11"/>
              <a:tabLst>
                <a:tab pos="447675" algn="l"/>
                <a:tab pos="628650" algn="l"/>
              </a:tabLst>
              <a:defRPr/>
            </a:pPr>
            <a:r>
              <a:rPr lang="de-CH" altLang="de-DE" sz="1900" b="1" dirty="0" smtClean="0"/>
              <a:t>Referat von</a:t>
            </a:r>
            <a:r>
              <a:rPr lang="de-CH" altLang="de-DE" sz="1900" b="1" dirty="0"/>
              <a:t> </a:t>
            </a:r>
            <a:r>
              <a:rPr lang="de-CH" altLang="de-DE" sz="1900" b="1" dirty="0" smtClean="0"/>
              <a:t>Herrn Alexander Ott</a:t>
            </a:r>
          </a:p>
        </p:txBody>
      </p:sp>
      <p:pic>
        <p:nvPicPr>
          <p:cNvPr id="35891" name="Grafik 3" descr="26"/>
          <p:cNvPicPr>
            <a:picLocks noChangeAspect="1" noChangeArrowheads="1"/>
          </p:cNvPicPr>
          <p:nvPr/>
        </p:nvPicPr>
        <p:blipFill>
          <a:blip r:embed="rId3">
            <a:lum contrast="60000"/>
            <a:grayscl/>
          </a:blip>
          <a:srcRect/>
          <a:stretch>
            <a:fillRect/>
          </a:stretch>
        </p:blipFill>
        <p:spPr bwMode="auto">
          <a:xfrm>
            <a:off x="3059113" y="476250"/>
            <a:ext cx="1296987" cy="17287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35888" name="Object 48"/>
          <p:cNvGraphicFramePr>
            <a:graphicFrameLocks noChangeAspect="1"/>
          </p:cNvGraphicFramePr>
          <p:nvPr/>
        </p:nvGraphicFramePr>
        <p:xfrm>
          <a:off x="611188" y="333375"/>
          <a:ext cx="1800225" cy="1244600"/>
        </p:xfrm>
        <a:graphic>
          <a:graphicData uri="http://schemas.openxmlformats.org/presentationml/2006/ole">
            <p:oleObj spid="_x0000_s35888" name="Picture" r:id="rId4" imgW="4565904" imgH="4181856" progId="Word.Picture.8">
              <p:embed/>
            </p:oleObj>
          </a:graphicData>
        </a:graphic>
      </p:graphicFrame>
      <p:pic>
        <p:nvPicPr>
          <p:cNvPr id="35892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59475" y="581025"/>
            <a:ext cx="14922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23528" y="1484784"/>
            <a:ext cx="1224136" cy="4968552"/>
          </a:xfrm>
          <a:extLst/>
        </p:spPr>
        <p:txBody>
          <a:bodyPr vert="vert270" rtlCol="0" anchor="b">
            <a:norm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CH" sz="2000" b="1" dirty="0" smtClean="0"/>
              <a:t>VVGS</a:t>
            </a:r>
            <a:br>
              <a:rPr lang="de-CH" sz="2000" b="1" dirty="0" smtClean="0"/>
            </a:br>
            <a:r>
              <a:rPr lang="de-CH" sz="2000" b="1" dirty="0" smtClean="0"/>
              <a:t>Vereinigung der Verwaltungsangestellten der Gemeinden des Sensebezirks VVGS</a:t>
            </a:r>
            <a:endParaRPr lang="de-CH" sz="2000" b="1" dirty="0"/>
          </a:p>
        </p:txBody>
      </p:sp>
      <p:sp>
        <p:nvSpPr>
          <p:cNvPr id="79922" name="Untertitel 2"/>
          <p:cNvSpPr>
            <a:spLocks noGrp="1"/>
          </p:cNvSpPr>
          <p:nvPr>
            <p:ph type="subTitle" idx="4294967295"/>
          </p:nvPr>
        </p:nvSpPr>
        <p:spPr>
          <a:xfrm>
            <a:off x="1763713" y="2420938"/>
            <a:ext cx="6553200" cy="3816350"/>
          </a:xfrm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endParaRPr lang="de-CH" altLang="de-DE" sz="3400" b="1" smtClean="0"/>
          </a:p>
          <a:p>
            <a:pPr marL="609600" indent="-609600" algn="ctr" eaLnBrk="1" hangingPunct="1">
              <a:buFont typeface="Arial" charset="0"/>
              <a:buNone/>
            </a:pPr>
            <a:r>
              <a:rPr lang="de-CH" altLang="de-DE" sz="4000" b="1" smtClean="0"/>
              <a:t>Vorstellen</a:t>
            </a:r>
            <a:r>
              <a:rPr lang="de-CH" altLang="de-DE" sz="3600" b="1" smtClean="0"/>
              <a:t> der </a:t>
            </a:r>
            <a:r>
              <a:rPr lang="de-CH" altLang="de-DE" sz="4000" b="1" smtClean="0"/>
              <a:t>Neumitglieder</a:t>
            </a:r>
          </a:p>
        </p:txBody>
      </p:sp>
      <p:pic>
        <p:nvPicPr>
          <p:cNvPr id="79923" name="Grafik 3" descr="26"/>
          <p:cNvPicPr>
            <a:picLocks noChangeAspect="1" noChangeArrowheads="1"/>
          </p:cNvPicPr>
          <p:nvPr/>
        </p:nvPicPr>
        <p:blipFill>
          <a:blip r:embed="rId3">
            <a:lum contrast="60000"/>
            <a:grayscl/>
          </a:blip>
          <a:srcRect/>
          <a:stretch>
            <a:fillRect/>
          </a:stretch>
        </p:blipFill>
        <p:spPr bwMode="auto">
          <a:xfrm>
            <a:off x="3059113" y="476250"/>
            <a:ext cx="1296987" cy="17287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79920" name="Object 48"/>
          <p:cNvGraphicFramePr>
            <a:graphicFrameLocks noChangeAspect="1"/>
          </p:cNvGraphicFramePr>
          <p:nvPr/>
        </p:nvGraphicFramePr>
        <p:xfrm>
          <a:off x="611188" y="333375"/>
          <a:ext cx="1800225" cy="1244600"/>
        </p:xfrm>
        <a:graphic>
          <a:graphicData uri="http://schemas.openxmlformats.org/presentationml/2006/ole">
            <p:oleObj spid="_x0000_s79920" name="Picture" r:id="rId4" imgW="4565904" imgH="4181856" progId="Word.Picture.8">
              <p:embed/>
            </p:oleObj>
          </a:graphicData>
        </a:graphic>
      </p:graphicFrame>
      <p:pic>
        <p:nvPicPr>
          <p:cNvPr id="79924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585788"/>
            <a:ext cx="140176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23528" y="1484784"/>
            <a:ext cx="1224136" cy="4968552"/>
          </a:xfrm>
          <a:extLst/>
        </p:spPr>
        <p:txBody>
          <a:bodyPr vert="vert270" rtlCol="0" anchor="b">
            <a:norm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CH" sz="2000" b="1" dirty="0" smtClean="0"/>
              <a:t>VVGS</a:t>
            </a:r>
            <a:br>
              <a:rPr lang="de-CH" sz="2000" b="1" dirty="0" smtClean="0"/>
            </a:br>
            <a:r>
              <a:rPr lang="de-CH" sz="2000" b="1" dirty="0" smtClean="0"/>
              <a:t>Vereinigung der Verwaltungsangestellten der Gemeinden des Sensebezirks VVGS</a:t>
            </a:r>
            <a:endParaRPr lang="de-CH" sz="2000" b="1" dirty="0"/>
          </a:p>
        </p:txBody>
      </p:sp>
      <p:sp>
        <p:nvSpPr>
          <p:cNvPr id="94242" name="Untertitel 2"/>
          <p:cNvSpPr>
            <a:spLocks noGrp="1"/>
          </p:cNvSpPr>
          <p:nvPr>
            <p:ph type="subTitle" idx="4294967295"/>
          </p:nvPr>
        </p:nvSpPr>
        <p:spPr>
          <a:xfrm>
            <a:off x="1763713" y="2420938"/>
            <a:ext cx="6553200" cy="3816350"/>
          </a:xfrm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endParaRPr lang="de-CH" altLang="de-DE" sz="3400" b="1" smtClean="0"/>
          </a:p>
          <a:p>
            <a:pPr marL="609600" indent="-609600" algn="ctr" eaLnBrk="1" hangingPunct="1">
              <a:buFont typeface="Arial" charset="0"/>
              <a:buNone/>
            </a:pPr>
            <a:r>
              <a:rPr lang="de-CH" altLang="de-DE" sz="4000" b="1" smtClean="0"/>
              <a:t>2. Wahl der Stimmenzähler</a:t>
            </a:r>
          </a:p>
        </p:txBody>
      </p:sp>
      <p:pic>
        <p:nvPicPr>
          <p:cNvPr id="94243" name="Grafik 3" descr="26"/>
          <p:cNvPicPr>
            <a:picLocks noChangeAspect="1" noChangeArrowheads="1"/>
          </p:cNvPicPr>
          <p:nvPr/>
        </p:nvPicPr>
        <p:blipFill>
          <a:blip r:embed="rId3">
            <a:lum contrast="60000"/>
            <a:grayscl/>
          </a:blip>
          <a:srcRect/>
          <a:stretch>
            <a:fillRect/>
          </a:stretch>
        </p:blipFill>
        <p:spPr bwMode="auto">
          <a:xfrm>
            <a:off x="3059113" y="476250"/>
            <a:ext cx="1296987" cy="17287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94240" name="Object 32"/>
          <p:cNvGraphicFramePr>
            <a:graphicFrameLocks noChangeAspect="1"/>
          </p:cNvGraphicFramePr>
          <p:nvPr/>
        </p:nvGraphicFramePr>
        <p:xfrm>
          <a:off x="611188" y="333375"/>
          <a:ext cx="1800225" cy="1244600"/>
        </p:xfrm>
        <a:graphic>
          <a:graphicData uri="http://schemas.openxmlformats.org/presentationml/2006/ole">
            <p:oleObj spid="_x0000_s94240" name="Picture" r:id="rId4" imgW="4565904" imgH="4181856" progId="Word.Picture.8">
              <p:embed/>
            </p:oleObj>
          </a:graphicData>
        </a:graphic>
      </p:graphicFrame>
      <p:pic>
        <p:nvPicPr>
          <p:cNvPr id="9424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476250"/>
            <a:ext cx="140176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23528" y="1484784"/>
            <a:ext cx="1224136" cy="4968552"/>
          </a:xfrm>
          <a:extLst/>
        </p:spPr>
        <p:txBody>
          <a:bodyPr vert="vert270" rtlCol="0" anchor="b">
            <a:norm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CH" sz="2000" b="1" dirty="0" smtClean="0"/>
              <a:t>VVGS</a:t>
            </a:r>
            <a:br>
              <a:rPr lang="de-CH" sz="2000" b="1" dirty="0" smtClean="0"/>
            </a:br>
            <a:r>
              <a:rPr lang="de-CH" sz="2000" b="1" dirty="0" smtClean="0"/>
              <a:t>Vereinigung der Verwaltungsangestellten der Gemeinden des Sensebezirks VVGS</a:t>
            </a:r>
            <a:endParaRPr lang="de-CH" sz="2000" b="1" dirty="0"/>
          </a:p>
        </p:txBody>
      </p:sp>
      <p:sp>
        <p:nvSpPr>
          <p:cNvPr id="64563" name="Untertitel 2"/>
          <p:cNvSpPr>
            <a:spLocks noGrp="1"/>
          </p:cNvSpPr>
          <p:nvPr>
            <p:ph type="subTitle" idx="4294967295"/>
          </p:nvPr>
        </p:nvSpPr>
        <p:spPr>
          <a:xfrm>
            <a:off x="1763713" y="2420938"/>
            <a:ext cx="6553200" cy="38163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de-CH" altLang="de-DE" sz="3600" b="1" smtClean="0"/>
              <a:t>		Grussbotschaft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de-CH" altLang="de-DE" sz="3600" b="1" smtClean="0"/>
              <a:t>von Frau Monika Zahno,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de-CH" altLang="de-DE" sz="3600" b="1" smtClean="0"/>
              <a:t>Vize-Gemeindepräsidentin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de-CH" altLang="de-DE" sz="3600" b="1" smtClean="0"/>
              <a:t>von St.Antoni</a:t>
            </a:r>
          </a:p>
        </p:txBody>
      </p:sp>
      <p:pic>
        <p:nvPicPr>
          <p:cNvPr id="64564" name="Grafik 3" descr="26"/>
          <p:cNvPicPr>
            <a:picLocks noChangeAspect="1" noChangeArrowheads="1"/>
          </p:cNvPicPr>
          <p:nvPr/>
        </p:nvPicPr>
        <p:blipFill>
          <a:blip r:embed="rId3">
            <a:lum contrast="60000"/>
            <a:grayscl/>
          </a:blip>
          <a:srcRect/>
          <a:stretch>
            <a:fillRect/>
          </a:stretch>
        </p:blipFill>
        <p:spPr bwMode="auto">
          <a:xfrm>
            <a:off x="3059113" y="476250"/>
            <a:ext cx="1296987" cy="17287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64561" name="Object 49"/>
          <p:cNvGraphicFramePr>
            <a:graphicFrameLocks noChangeAspect="1"/>
          </p:cNvGraphicFramePr>
          <p:nvPr/>
        </p:nvGraphicFramePr>
        <p:xfrm>
          <a:off x="611188" y="333375"/>
          <a:ext cx="1800225" cy="1244600"/>
        </p:xfrm>
        <a:graphic>
          <a:graphicData uri="http://schemas.openxmlformats.org/presentationml/2006/ole">
            <p:oleObj spid="_x0000_s64561" name="Picture" r:id="rId4" imgW="4565904" imgH="4181856" progId="Word.Picture.8">
              <p:embed/>
            </p:oleObj>
          </a:graphicData>
        </a:graphic>
      </p:graphicFrame>
      <p:pic>
        <p:nvPicPr>
          <p:cNvPr id="64565" name="Picture 10" descr="Wapp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549275"/>
            <a:ext cx="136683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23528" y="1484784"/>
            <a:ext cx="1224136" cy="4968552"/>
          </a:xfrm>
          <a:extLst/>
        </p:spPr>
        <p:txBody>
          <a:bodyPr vert="vert270" rtlCol="0" anchor="b">
            <a:norm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CH" sz="2000" b="1" dirty="0" smtClean="0"/>
              <a:t>VVGS</a:t>
            </a:r>
            <a:br>
              <a:rPr lang="de-CH" sz="2000" b="1" dirty="0" smtClean="0"/>
            </a:br>
            <a:r>
              <a:rPr lang="de-CH" sz="2000" b="1" dirty="0" smtClean="0"/>
              <a:t>Vereinigung der Verwaltungsangestellten der Gemeinden des Sensebezirks VVGS</a:t>
            </a:r>
            <a:endParaRPr lang="de-CH" sz="2000" b="1" dirty="0"/>
          </a:p>
        </p:txBody>
      </p:sp>
      <p:sp>
        <p:nvSpPr>
          <p:cNvPr id="36867" name="Untertitel 2"/>
          <p:cNvSpPr>
            <a:spLocks noGrp="1"/>
          </p:cNvSpPr>
          <p:nvPr>
            <p:ph type="subTitle" idx="4294967295"/>
          </p:nvPr>
        </p:nvSpPr>
        <p:spPr>
          <a:xfrm>
            <a:off x="1763713" y="2420938"/>
            <a:ext cx="6553200" cy="3816350"/>
          </a:xfrm>
        </p:spPr>
        <p:txBody>
          <a:bodyPr/>
          <a:lstStyle/>
          <a:p>
            <a:pPr marL="628650" indent="-542925" eaLnBrk="1" hangingPunct="1">
              <a:buFont typeface="Arial" charset="0"/>
              <a:buNone/>
              <a:tabLst>
                <a:tab pos="628650" algn="l"/>
              </a:tabLst>
              <a:defRPr/>
            </a:pPr>
            <a:endParaRPr lang="de-CH" altLang="de-DE" sz="3000" b="1" dirty="0" smtClean="0"/>
          </a:p>
          <a:p>
            <a:pPr marL="85725" indent="0" eaLnBrk="1" hangingPunct="1">
              <a:buFont typeface="Arial" charset="0"/>
              <a:buNone/>
              <a:tabLst>
                <a:tab pos="628650" algn="l"/>
              </a:tabLst>
              <a:defRPr/>
            </a:pPr>
            <a:r>
              <a:rPr lang="de-CH" altLang="de-DE" sz="2600" b="1" dirty="0" smtClean="0"/>
              <a:t>4.	Protokoll der 91. Tagung </a:t>
            </a:r>
          </a:p>
          <a:p>
            <a:pPr marL="628650" indent="-542925" eaLnBrk="1" hangingPunct="1">
              <a:buFont typeface="Arial" charset="0"/>
              <a:buNone/>
              <a:tabLst>
                <a:tab pos="628650" algn="l"/>
              </a:tabLst>
              <a:defRPr/>
            </a:pPr>
            <a:r>
              <a:rPr lang="de-CH" altLang="de-DE" sz="2600" b="1" dirty="0" smtClean="0"/>
              <a:t>	vom 5. September 2014 in Oberschrot</a:t>
            </a:r>
          </a:p>
          <a:p>
            <a:pPr marL="628650" indent="-542925" eaLnBrk="1" hangingPunct="1">
              <a:buFont typeface="Arial" charset="0"/>
              <a:buNone/>
              <a:tabLst>
                <a:tab pos="628650" algn="l"/>
              </a:tabLst>
              <a:defRPr/>
            </a:pPr>
            <a:endParaRPr lang="de-CH" altLang="de-DE" sz="2400" dirty="0" smtClean="0"/>
          </a:p>
          <a:p>
            <a:pPr marL="628650" indent="-542925" eaLnBrk="1" hangingPunct="1">
              <a:buFont typeface="Arial" charset="0"/>
              <a:buNone/>
              <a:tabLst>
                <a:tab pos="628650" algn="l"/>
              </a:tabLst>
              <a:defRPr/>
            </a:pPr>
            <a:r>
              <a:rPr lang="de-CH" altLang="de-DE" sz="2400" dirty="0" smtClean="0"/>
              <a:t>	(wurde per E-Mail zugestellt und kann unter</a:t>
            </a:r>
          </a:p>
          <a:p>
            <a:pPr marL="628650" indent="-542925" eaLnBrk="1" hangingPunct="1">
              <a:buFont typeface="Arial" charset="0"/>
              <a:buNone/>
              <a:tabLst>
                <a:tab pos="628650" algn="l"/>
              </a:tabLst>
              <a:defRPr/>
            </a:pPr>
            <a:r>
              <a:rPr lang="de-CH" altLang="de-DE" sz="2400" dirty="0" smtClean="0"/>
              <a:t>	www.vvgs.ch eingesehen werden)</a:t>
            </a:r>
          </a:p>
        </p:txBody>
      </p:sp>
      <p:pic>
        <p:nvPicPr>
          <p:cNvPr id="36914" name="Grafik 3" descr="26"/>
          <p:cNvPicPr>
            <a:picLocks noChangeAspect="1" noChangeArrowheads="1"/>
          </p:cNvPicPr>
          <p:nvPr/>
        </p:nvPicPr>
        <p:blipFill>
          <a:blip r:embed="rId3">
            <a:lum contrast="60000"/>
            <a:grayscl/>
          </a:blip>
          <a:srcRect/>
          <a:stretch>
            <a:fillRect/>
          </a:stretch>
        </p:blipFill>
        <p:spPr bwMode="auto">
          <a:xfrm>
            <a:off x="3059113" y="476250"/>
            <a:ext cx="1296987" cy="17287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36911" name="Object 47"/>
          <p:cNvGraphicFramePr>
            <a:graphicFrameLocks noChangeAspect="1"/>
          </p:cNvGraphicFramePr>
          <p:nvPr/>
        </p:nvGraphicFramePr>
        <p:xfrm>
          <a:off x="611188" y="333375"/>
          <a:ext cx="1800225" cy="1244600"/>
        </p:xfrm>
        <a:graphic>
          <a:graphicData uri="http://schemas.openxmlformats.org/presentationml/2006/ole">
            <p:oleObj spid="_x0000_s36911" name="Picture" r:id="rId4" imgW="4565904" imgH="4181856" progId="Word.Picture.8">
              <p:embed/>
            </p:oleObj>
          </a:graphicData>
        </a:graphic>
      </p:graphicFrame>
      <p:pic>
        <p:nvPicPr>
          <p:cNvPr id="36915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503238"/>
            <a:ext cx="14382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23528" y="1484784"/>
            <a:ext cx="1224136" cy="4968552"/>
          </a:xfrm>
          <a:extLst/>
        </p:spPr>
        <p:txBody>
          <a:bodyPr vert="vert270" rtlCol="0" anchor="b">
            <a:norm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CH" sz="2000" b="1" dirty="0" smtClean="0"/>
              <a:t>VVGS</a:t>
            </a:r>
            <a:br>
              <a:rPr lang="de-CH" sz="2000" b="1" dirty="0" smtClean="0"/>
            </a:br>
            <a:r>
              <a:rPr lang="de-CH" sz="2000" b="1" dirty="0" smtClean="0"/>
              <a:t>Vereinigung der Verwaltungsangestellten der Gemeinden des Sensebezirks VVGS</a:t>
            </a:r>
            <a:endParaRPr lang="de-CH" sz="2000" b="1" dirty="0"/>
          </a:p>
        </p:txBody>
      </p:sp>
      <p:sp>
        <p:nvSpPr>
          <p:cNvPr id="41010" name="Untertitel 2"/>
          <p:cNvSpPr>
            <a:spLocks noGrp="1"/>
          </p:cNvSpPr>
          <p:nvPr>
            <p:ph type="subTitle" idx="4294967295"/>
          </p:nvPr>
        </p:nvSpPr>
        <p:spPr>
          <a:xfrm>
            <a:off x="1763713" y="2420938"/>
            <a:ext cx="6553200" cy="38163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de-CH" altLang="de-DE" sz="2800" b="1" smtClean="0"/>
              <a:t>5.	Jahresbericht der Präsidentin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de-CH" altLang="de-DE" sz="900" b="1" smtClean="0"/>
              <a:t>	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de-CH" altLang="de-DE" sz="1800" b="1" smtClean="0"/>
              <a:t>	</a:t>
            </a:r>
            <a:br>
              <a:rPr lang="de-CH" altLang="de-DE" sz="1800" b="1" smtClean="0"/>
            </a:br>
            <a:r>
              <a:rPr lang="de-CH" altLang="de-DE" sz="2800" b="1" smtClean="0"/>
              <a:t>Vorstand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endParaRPr lang="de-CH" altLang="de-DE" sz="2800" b="1" smtClean="0"/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de-CH" altLang="de-DE" sz="2800" b="1" smtClean="0"/>
              <a:t>	Diplomlehrgang</a:t>
            </a:r>
            <a:r>
              <a:rPr lang="de-CH" altLang="de-DE" sz="2800" b="1" smtClean="0">
                <a:solidFill>
                  <a:schemeClr val="folHlink"/>
                </a:solidFill>
              </a:rPr>
              <a:t> </a:t>
            </a:r>
            <a:r>
              <a:rPr lang="de-CH" altLang="de-DE" sz="2800" b="1" smtClean="0"/>
              <a:t>Bauverwalter an der HSW Freiburg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endParaRPr lang="de-CH" altLang="de-DE" sz="2800" b="1" smtClean="0"/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de-CH" altLang="de-DE" sz="2800" b="1" smtClean="0"/>
              <a:t>	Aus- und Weiterbildung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endParaRPr lang="de-CH" altLang="de-DE" sz="1200" b="1" smtClean="0"/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de-CH" altLang="de-DE" sz="1800" b="1" smtClean="0"/>
              <a:t>	</a:t>
            </a:r>
            <a:r>
              <a:rPr lang="de-CH" altLang="de-DE" sz="900" b="1" smtClean="0"/>
              <a:t>    	</a:t>
            </a:r>
          </a:p>
        </p:txBody>
      </p:sp>
      <p:pic>
        <p:nvPicPr>
          <p:cNvPr id="41011" name="Grafik 3" descr="26"/>
          <p:cNvPicPr>
            <a:picLocks noChangeAspect="1" noChangeArrowheads="1"/>
          </p:cNvPicPr>
          <p:nvPr/>
        </p:nvPicPr>
        <p:blipFill>
          <a:blip r:embed="rId3">
            <a:lum contrast="60000"/>
            <a:grayscl/>
          </a:blip>
          <a:srcRect/>
          <a:stretch>
            <a:fillRect/>
          </a:stretch>
        </p:blipFill>
        <p:spPr bwMode="auto">
          <a:xfrm>
            <a:off x="3059113" y="476250"/>
            <a:ext cx="1296987" cy="17287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41008" name="Object 48"/>
          <p:cNvGraphicFramePr>
            <a:graphicFrameLocks noChangeAspect="1"/>
          </p:cNvGraphicFramePr>
          <p:nvPr/>
        </p:nvGraphicFramePr>
        <p:xfrm>
          <a:off x="611188" y="333375"/>
          <a:ext cx="1800225" cy="1244600"/>
        </p:xfrm>
        <a:graphic>
          <a:graphicData uri="http://schemas.openxmlformats.org/presentationml/2006/ole">
            <p:oleObj spid="_x0000_s41008" name="Picture" r:id="rId4" imgW="4565904" imgH="4181856" progId="Word.Picture.8">
              <p:embed/>
            </p:oleObj>
          </a:graphicData>
        </a:graphic>
      </p:graphicFrame>
      <p:pic>
        <p:nvPicPr>
          <p:cNvPr id="41012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531813"/>
            <a:ext cx="1438275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23528" y="1484784"/>
            <a:ext cx="1224136" cy="4968552"/>
          </a:xfrm>
          <a:extLst/>
        </p:spPr>
        <p:txBody>
          <a:bodyPr vert="vert270" rtlCol="0" anchor="b">
            <a:norm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CH" sz="2000" b="1" dirty="0" smtClean="0"/>
              <a:t>VVGS</a:t>
            </a:r>
            <a:br>
              <a:rPr lang="de-CH" sz="2000" b="1" dirty="0" smtClean="0"/>
            </a:br>
            <a:r>
              <a:rPr lang="de-CH" sz="2000" b="1" dirty="0" smtClean="0"/>
              <a:t>Vereinigung der Verwaltungsangestellten der Gemeinden des Sensebezirks VVGS</a:t>
            </a:r>
            <a:endParaRPr lang="de-CH" sz="2000" b="1" dirty="0"/>
          </a:p>
        </p:txBody>
      </p:sp>
      <p:sp>
        <p:nvSpPr>
          <p:cNvPr id="96277" name="Untertitel 2"/>
          <p:cNvSpPr>
            <a:spLocks noGrp="1"/>
          </p:cNvSpPr>
          <p:nvPr>
            <p:ph type="subTitle" idx="4294967295"/>
          </p:nvPr>
        </p:nvSpPr>
        <p:spPr>
          <a:xfrm>
            <a:off x="1763713" y="2420938"/>
            <a:ext cx="6553200" cy="38163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endParaRPr lang="de-CH" altLang="de-DE" sz="1200" b="1" smtClean="0"/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de-CH" altLang="de-DE" sz="1800" b="1" smtClean="0"/>
              <a:t>	</a:t>
            </a:r>
            <a:r>
              <a:rPr lang="de-CH" altLang="de-DE" sz="900" b="1" smtClean="0"/>
              <a:t>    	</a:t>
            </a:r>
          </a:p>
        </p:txBody>
      </p:sp>
      <p:pic>
        <p:nvPicPr>
          <p:cNvPr id="96278" name="Grafik 3" descr="26"/>
          <p:cNvPicPr>
            <a:picLocks noChangeAspect="1" noChangeArrowheads="1"/>
          </p:cNvPicPr>
          <p:nvPr/>
        </p:nvPicPr>
        <p:blipFill>
          <a:blip r:embed="rId3">
            <a:lum contrast="60000"/>
            <a:grayscl/>
          </a:blip>
          <a:srcRect/>
          <a:stretch>
            <a:fillRect/>
          </a:stretch>
        </p:blipFill>
        <p:spPr bwMode="auto">
          <a:xfrm>
            <a:off x="3059113" y="476250"/>
            <a:ext cx="1296987" cy="17287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96275" name="Object 19"/>
          <p:cNvGraphicFramePr>
            <a:graphicFrameLocks noChangeAspect="1"/>
          </p:cNvGraphicFramePr>
          <p:nvPr/>
        </p:nvGraphicFramePr>
        <p:xfrm>
          <a:off x="611188" y="333375"/>
          <a:ext cx="1800225" cy="1244600"/>
        </p:xfrm>
        <a:graphic>
          <a:graphicData uri="http://schemas.openxmlformats.org/presentationml/2006/ole">
            <p:oleObj spid="_x0000_s96275" name="Picture" r:id="rId4" imgW="4565904" imgH="4181856" progId="Word.Picture.8">
              <p:embed/>
            </p:oleObj>
          </a:graphicData>
        </a:graphic>
      </p:graphicFrame>
      <p:pic>
        <p:nvPicPr>
          <p:cNvPr id="96279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531813"/>
            <a:ext cx="1438275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8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163513"/>
            <a:ext cx="8642350" cy="621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23528" y="1484784"/>
            <a:ext cx="1224136" cy="4968552"/>
          </a:xfrm>
          <a:extLst/>
        </p:spPr>
        <p:txBody>
          <a:bodyPr vert="vert270" rtlCol="0" anchor="b">
            <a:norm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CH" sz="2000" b="1" dirty="0" smtClean="0"/>
              <a:t>VVGS</a:t>
            </a:r>
            <a:br>
              <a:rPr lang="de-CH" sz="2000" b="1" dirty="0" smtClean="0"/>
            </a:br>
            <a:r>
              <a:rPr lang="de-CH" sz="2000" b="1" dirty="0" smtClean="0"/>
              <a:t>Vereinigung der Verwaltungsangestellten der Gemeinden des Sensebezirks VVGS</a:t>
            </a:r>
            <a:endParaRPr lang="de-CH" sz="2000" b="1" dirty="0"/>
          </a:p>
        </p:txBody>
      </p:sp>
      <p:sp>
        <p:nvSpPr>
          <p:cNvPr id="38961" name="Untertitel 2"/>
          <p:cNvSpPr>
            <a:spLocks noGrp="1"/>
          </p:cNvSpPr>
          <p:nvPr>
            <p:ph type="subTitle" idx="4294967295"/>
          </p:nvPr>
        </p:nvSpPr>
        <p:spPr>
          <a:xfrm>
            <a:off x="1835150" y="2420938"/>
            <a:ext cx="6913563" cy="3816350"/>
          </a:xfrm>
        </p:spPr>
        <p:txBody>
          <a:bodyPr/>
          <a:lstStyle/>
          <a:p>
            <a:pPr marL="609600" indent="-609600" eaLnBrk="1" hangingPunct="1">
              <a:buFont typeface="Arial" charset="0"/>
              <a:buNone/>
              <a:tabLst>
                <a:tab pos="3409950" algn="l"/>
              </a:tabLst>
            </a:pPr>
            <a:endParaRPr lang="de-CH" altLang="de-DE" sz="3000" b="1" smtClean="0"/>
          </a:p>
          <a:p>
            <a:pPr marL="609600" indent="-609600" eaLnBrk="1" hangingPunct="1">
              <a:buFont typeface="Arial" charset="0"/>
              <a:buNone/>
              <a:tabLst>
                <a:tab pos="3409950" algn="l"/>
              </a:tabLst>
            </a:pPr>
            <a:r>
              <a:rPr lang="de-CH" altLang="de-DE" sz="2800" b="1" smtClean="0"/>
              <a:t>6.	Kassa- und Revisionsbericht 2014/2015</a:t>
            </a:r>
          </a:p>
          <a:p>
            <a:pPr marL="609600" indent="-609600" eaLnBrk="1" hangingPunct="1">
              <a:buFont typeface="Arial" charset="0"/>
              <a:buNone/>
              <a:tabLst>
                <a:tab pos="3409950" algn="l"/>
              </a:tabLst>
            </a:pPr>
            <a:endParaRPr lang="de-CH" altLang="de-DE" sz="2000" b="1" smtClean="0"/>
          </a:p>
          <a:p>
            <a:pPr marL="609600" indent="-609600" eaLnBrk="1" hangingPunct="1">
              <a:buFont typeface="Arial" charset="0"/>
              <a:buNone/>
              <a:tabLst>
                <a:tab pos="3409950" algn="l"/>
              </a:tabLst>
            </a:pPr>
            <a:r>
              <a:rPr lang="de-CH" altLang="de-DE" sz="2800" b="1" smtClean="0"/>
              <a:t>	Kassabericht:	Stefan Spicher</a:t>
            </a:r>
          </a:p>
          <a:p>
            <a:pPr marL="609600" indent="-609600" eaLnBrk="1" hangingPunct="1">
              <a:buFont typeface="Arial" charset="0"/>
              <a:buNone/>
              <a:tabLst>
                <a:tab pos="3409950" algn="l"/>
              </a:tabLst>
            </a:pPr>
            <a:r>
              <a:rPr lang="de-CH" altLang="de-DE" sz="2800" b="1" smtClean="0"/>
              <a:t>	Revisorenbericht:	 Nadine Julmy			</a:t>
            </a:r>
          </a:p>
        </p:txBody>
      </p:sp>
      <p:pic>
        <p:nvPicPr>
          <p:cNvPr id="38962" name="Grafik 3" descr="26"/>
          <p:cNvPicPr>
            <a:picLocks noChangeAspect="1" noChangeArrowheads="1"/>
          </p:cNvPicPr>
          <p:nvPr/>
        </p:nvPicPr>
        <p:blipFill>
          <a:blip r:embed="rId3">
            <a:lum contrast="60000"/>
            <a:grayscl/>
          </a:blip>
          <a:srcRect/>
          <a:stretch>
            <a:fillRect/>
          </a:stretch>
        </p:blipFill>
        <p:spPr bwMode="auto">
          <a:xfrm>
            <a:off x="3059113" y="476250"/>
            <a:ext cx="1296987" cy="17287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38959" name="Object 47"/>
          <p:cNvGraphicFramePr>
            <a:graphicFrameLocks noChangeAspect="1"/>
          </p:cNvGraphicFramePr>
          <p:nvPr/>
        </p:nvGraphicFramePr>
        <p:xfrm>
          <a:off x="611188" y="333375"/>
          <a:ext cx="1800225" cy="1244600"/>
        </p:xfrm>
        <a:graphic>
          <a:graphicData uri="http://schemas.openxmlformats.org/presentationml/2006/ole">
            <p:oleObj spid="_x0000_s38959" name="Picture" r:id="rId4" imgW="4565904" imgH="4181856" progId="Word.Picture.8">
              <p:embed/>
            </p:oleObj>
          </a:graphicData>
        </a:graphic>
      </p:graphicFrame>
      <p:pic>
        <p:nvPicPr>
          <p:cNvPr id="38963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476250"/>
            <a:ext cx="1438275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3</TotalTime>
  <Words>208</Words>
  <Application>Microsoft Office PowerPoint</Application>
  <PresentationFormat>On-screen Show (4:3)</PresentationFormat>
  <Paragraphs>76</Paragraphs>
  <Slides>16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Entwurfsvorlage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Larissa-Design</vt:lpstr>
      <vt:lpstr>Picture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VVGS Vereinigung der Verwaltungsangestellten der Gemeinden des Sensebezirks</dc:title>
  <dc:creator>Besitzer</dc:creator>
  <cp:lastModifiedBy>SITel</cp:lastModifiedBy>
  <cp:revision>175</cp:revision>
  <cp:lastPrinted>2015-09-04T08:47:36Z</cp:lastPrinted>
  <dcterms:created xsi:type="dcterms:W3CDTF">2012-09-04T20:41:18Z</dcterms:created>
  <dcterms:modified xsi:type="dcterms:W3CDTF">2015-09-04T11:22:51Z</dcterms:modified>
</cp:coreProperties>
</file>